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7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smetro.org.br/portalsn/2022/09/23/patinho-feio-como-funcionava-o-primeiro-computador-brasileiro-criado-ha-50-anos/" TargetMode="External"/><Relationship Id="rId4" Type="http://schemas.openxmlformats.org/officeDocument/2006/relationships/hyperlink" Target="https://revistas.ufpr.br/historia/article/view/2888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44466"/>
            <a:ext cx="7415927" cy="37852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452"/>
              </a:lnSpc>
              <a:buNone/>
            </a:pPr>
            <a:r>
              <a:rPr lang="en-US" sz="59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 Patinho Feio: O Primeiro Computador Brasileiro</a:t>
            </a:r>
            <a:endParaRPr lang="en-US" sz="5962" dirty="0"/>
          </a:p>
        </p:txBody>
      </p:sp>
      <p:sp>
        <p:nvSpPr>
          <p:cNvPr id="6" name="Text 2"/>
          <p:cNvSpPr/>
          <p:nvPr/>
        </p:nvSpPr>
        <p:spPr>
          <a:xfrm>
            <a:off x="864037" y="5599986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Há 50 anos, o Patinho Feio marcou uma importante etapa no desenvolvimento tecnológico do Brasil. Este computador pioneiro abriu caminhos para a inovação e o avanço da computação no país.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969050"/>
            <a:ext cx="7415927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Tecnologia Antes do Patinho Feio</a:t>
            </a:r>
            <a:endParaRPr lang="en-US" sz="4320" dirty="0"/>
          </a:p>
        </p:txBody>
      </p:sp>
      <p:sp>
        <p:nvSpPr>
          <p:cNvPr id="7" name="Shape 2"/>
          <p:cNvSpPr/>
          <p:nvPr/>
        </p:nvSpPr>
        <p:spPr>
          <a:xfrm>
            <a:off x="6350437" y="298858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56891" y="3101697"/>
            <a:ext cx="142399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592" dirty="0"/>
          </a:p>
        </p:txBody>
      </p:sp>
      <p:sp>
        <p:nvSpPr>
          <p:cNvPr id="9" name="Text 4"/>
          <p:cNvSpPr/>
          <p:nvPr/>
        </p:nvSpPr>
        <p:spPr>
          <a:xfrm>
            <a:off x="7152680" y="2988588"/>
            <a:ext cx="2782372" cy="685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Computação Limitada</a:t>
            </a:r>
            <a:endParaRPr lang="en-US" sz="2160" dirty="0"/>
          </a:p>
        </p:txBody>
      </p:sp>
      <p:sp>
        <p:nvSpPr>
          <p:cNvPr id="10" name="Text 5"/>
          <p:cNvSpPr/>
          <p:nvPr/>
        </p:nvSpPr>
        <p:spPr>
          <a:xfrm>
            <a:off x="7152680" y="3822502"/>
            <a:ext cx="27823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Antes do Patinho Feio, a tecnologia computacional no Brasil era bastante rudimentar e limitada.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10181868" y="298858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368082" y="3101697"/>
            <a:ext cx="182999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592" dirty="0"/>
          </a:p>
        </p:txBody>
      </p:sp>
      <p:sp>
        <p:nvSpPr>
          <p:cNvPr id="13" name="Text 8"/>
          <p:cNvSpPr/>
          <p:nvPr/>
        </p:nvSpPr>
        <p:spPr>
          <a:xfrm>
            <a:off x="10984111" y="2988588"/>
            <a:ext cx="2756654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Dependência Externa</a:t>
            </a:r>
            <a:endParaRPr lang="en-US" sz="2160" dirty="0"/>
          </a:p>
        </p:txBody>
      </p:sp>
      <p:sp>
        <p:nvSpPr>
          <p:cNvPr id="14" name="Text 9"/>
          <p:cNvSpPr/>
          <p:nvPr/>
        </p:nvSpPr>
        <p:spPr>
          <a:xfrm>
            <a:off x="10984111" y="3479602"/>
            <a:ext cx="2782372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país dependia inteiramente de importações de hardwares e softwares de outros países.</a:t>
            </a:r>
            <a:endParaRPr lang="en-US" sz="1944" dirty="0"/>
          </a:p>
        </p:txBody>
      </p:sp>
      <p:sp>
        <p:nvSpPr>
          <p:cNvPr id="15" name="Shape 10"/>
          <p:cNvSpPr/>
          <p:nvPr/>
        </p:nvSpPr>
        <p:spPr>
          <a:xfrm>
            <a:off x="6350437" y="59793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531769" y="6092428"/>
            <a:ext cx="192762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592" dirty="0"/>
          </a:p>
        </p:txBody>
      </p:sp>
      <p:sp>
        <p:nvSpPr>
          <p:cNvPr id="17" name="Text 12"/>
          <p:cNvSpPr/>
          <p:nvPr/>
        </p:nvSpPr>
        <p:spPr>
          <a:xfrm>
            <a:off x="7152680" y="5979319"/>
            <a:ext cx="3009662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Falta de Expertise Local</a:t>
            </a:r>
            <a:endParaRPr lang="en-US" sz="2160" dirty="0"/>
          </a:p>
        </p:txBody>
      </p:sp>
      <p:sp>
        <p:nvSpPr>
          <p:cNvPr id="18" name="Text 13"/>
          <p:cNvSpPr/>
          <p:nvPr/>
        </p:nvSpPr>
        <p:spPr>
          <a:xfrm>
            <a:off x="7152680" y="6470333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Havia uma carência de profissionais capacitados e infraestrutura para o desenvolvimento de soluções nacionais.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64832"/>
            <a:ext cx="6145649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Impacto do Patinho Feio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Avanço Tecnológico</a:t>
            </a:r>
            <a:endParaRPr lang="en-US" sz="2160" dirty="0"/>
          </a:p>
        </p:txBody>
      </p:sp>
      <p:sp>
        <p:nvSpPr>
          <p:cNvPr id="6" name="Text 3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Patinho Feio impulsionou o desenvolvimento de tecnologia computacional no Brasil.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767733"/>
            <a:ext cx="3753088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Capacitação de Especialistas</a:t>
            </a:r>
            <a:endParaRPr lang="en-US" sz="2160" dirty="0"/>
          </a:p>
        </p:txBody>
      </p:sp>
      <p:sp>
        <p:nvSpPr>
          <p:cNvPr id="8" name="Text 5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projeto formou uma geração de profissionais capacitados em computação.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Autonomia Nacional</a:t>
            </a:r>
            <a:endParaRPr lang="en-US" sz="2160" dirty="0"/>
          </a:p>
        </p:txBody>
      </p:sp>
      <p:sp>
        <p:nvSpPr>
          <p:cNvPr id="10" name="Text 7"/>
          <p:cNvSpPr/>
          <p:nvPr/>
        </p:nvSpPr>
        <p:spPr>
          <a:xfrm>
            <a:off x="9881354" y="435744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país passou a ter maior independência e controle sobre suas soluções tecnológicas.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158008"/>
            <a:ext cx="4869061" cy="391560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678894"/>
            <a:ext cx="7186136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Importância do Patinho Feio</a:t>
            </a:r>
            <a:endParaRPr lang="en-US" sz="4320" dirty="0"/>
          </a:p>
        </p:txBody>
      </p:sp>
      <p:sp>
        <p:nvSpPr>
          <p:cNvPr id="7" name="Shape 2"/>
          <p:cNvSpPr/>
          <p:nvPr/>
        </p:nvSpPr>
        <p:spPr>
          <a:xfrm>
            <a:off x="1219081" y="1734979"/>
            <a:ext cx="30480" cy="5817870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8" name="Shape 3"/>
          <p:cNvSpPr/>
          <p:nvPr/>
        </p:nvSpPr>
        <p:spPr>
          <a:xfrm>
            <a:off x="1481554" y="227504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</p:sp>
      <p:sp>
        <p:nvSpPr>
          <p:cNvPr id="9" name="Shape 4"/>
          <p:cNvSpPr/>
          <p:nvPr/>
        </p:nvSpPr>
        <p:spPr>
          <a:xfrm>
            <a:off x="956608" y="201263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163062" y="2125742"/>
            <a:ext cx="142399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592" dirty="0"/>
          </a:p>
        </p:txBody>
      </p:sp>
      <p:sp>
        <p:nvSpPr>
          <p:cNvPr id="11" name="Text 6"/>
          <p:cNvSpPr/>
          <p:nvPr/>
        </p:nvSpPr>
        <p:spPr>
          <a:xfrm>
            <a:off x="2592110" y="1981795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Pioneirismo</a:t>
            </a:r>
            <a:endParaRPr lang="en-US" sz="2160" dirty="0"/>
          </a:p>
        </p:txBody>
      </p:sp>
      <p:sp>
        <p:nvSpPr>
          <p:cNvPr id="12" name="Text 7"/>
          <p:cNvSpPr/>
          <p:nvPr/>
        </p:nvSpPr>
        <p:spPr>
          <a:xfrm>
            <a:off x="2592110" y="2472809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Patinho Feio foi o primeiro computador desenvolvido inteiramente no Brasil.</a:t>
            </a:r>
            <a:endParaRPr lang="en-US" sz="1944" dirty="0"/>
          </a:p>
        </p:txBody>
      </p:sp>
      <p:sp>
        <p:nvSpPr>
          <p:cNvPr id="13" name="Shape 8"/>
          <p:cNvSpPr/>
          <p:nvPr/>
        </p:nvSpPr>
        <p:spPr>
          <a:xfrm>
            <a:off x="1481554" y="429660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</p:sp>
      <p:sp>
        <p:nvSpPr>
          <p:cNvPr id="14" name="Shape 9"/>
          <p:cNvSpPr/>
          <p:nvPr/>
        </p:nvSpPr>
        <p:spPr>
          <a:xfrm>
            <a:off x="956608" y="403419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1142821" y="4147304"/>
            <a:ext cx="182999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592" dirty="0"/>
          </a:p>
        </p:txBody>
      </p:sp>
      <p:sp>
        <p:nvSpPr>
          <p:cNvPr id="16" name="Text 11"/>
          <p:cNvSpPr/>
          <p:nvPr/>
        </p:nvSpPr>
        <p:spPr>
          <a:xfrm>
            <a:off x="2592110" y="4003358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Inspiração</a:t>
            </a:r>
            <a:endParaRPr lang="en-US" sz="2160" dirty="0"/>
          </a:p>
        </p:txBody>
      </p:sp>
      <p:sp>
        <p:nvSpPr>
          <p:cNvPr id="17" name="Text 12"/>
          <p:cNvSpPr/>
          <p:nvPr/>
        </p:nvSpPr>
        <p:spPr>
          <a:xfrm>
            <a:off x="2592110" y="4494371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projeto serviu de modelo e inspiração para futuras gerações de engenheiros e pesquisadores.</a:t>
            </a:r>
            <a:endParaRPr lang="en-US" sz="1944" dirty="0"/>
          </a:p>
        </p:txBody>
      </p:sp>
      <p:sp>
        <p:nvSpPr>
          <p:cNvPr id="18" name="Shape 13"/>
          <p:cNvSpPr/>
          <p:nvPr/>
        </p:nvSpPr>
        <p:spPr>
          <a:xfrm>
            <a:off x="1481554" y="631817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</p:sp>
      <p:sp>
        <p:nvSpPr>
          <p:cNvPr id="19" name="Shape 14"/>
          <p:cNvSpPr/>
          <p:nvPr/>
        </p:nvSpPr>
        <p:spPr>
          <a:xfrm>
            <a:off x="956608" y="605575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1137940" y="6168866"/>
            <a:ext cx="192762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2"/>
              </a:lnSpc>
              <a:buNone/>
            </a:pPr>
            <a:r>
              <a:rPr lang="en-US" sz="259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592" dirty="0"/>
          </a:p>
        </p:txBody>
      </p:sp>
      <p:sp>
        <p:nvSpPr>
          <p:cNvPr id="21" name="Text 16"/>
          <p:cNvSpPr/>
          <p:nvPr/>
        </p:nvSpPr>
        <p:spPr>
          <a:xfrm>
            <a:off x="2592110" y="6024920"/>
            <a:ext cx="2927747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Quebra de Paradigmas</a:t>
            </a:r>
            <a:endParaRPr lang="en-US" sz="2160" dirty="0"/>
          </a:p>
        </p:txBody>
      </p:sp>
      <p:sp>
        <p:nvSpPr>
          <p:cNvPr id="22" name="Text 17"/>
          <p:cNvSpPr/>
          <p:nvPr/>
        </p:nvSpPr>
        <p:spPr>
          <a:xfrm>
            <a:off x="2592110" y="6515933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Demonstrou que era possível criar soluções tecnológicas de ponta no país.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055971"/>
            <a:ext cx="9323903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Outras Importâncias do Patinho Feio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1258967" y="3235523"/>
            <a:ext cx="1250739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/>
            </a:pPr>
            <a:r>
              <a:rPr lang="en-US" sz="1944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Autonomia Tecnológica:</a:t>
            </a: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 desenvolvimento do primeiro computador nacional representou um marco no caminho do Brasil em direção a uma maior independência e autonomia tecnológica, reduzindo a dependência de soluções importadas.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1258967" y="4506992"/>
            <a:ext cx="1250739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2"/>
            </a:pPr>
            <a:r>
              <a:rPr lang="en-US" sz="1944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Orgulho Nacional:</a:t>
            </a: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 Patinho Feio se tornou um símbolo de realização e capacidade da engenharia brasileira, fomentando o orgulho e a confiança da população no potencial tecnológico do país.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1258967" y="5383411"/>
            <a:ext cx="1250739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Font typeface="+mj-lt"/>
              <a:buAutoNum type="arabicPeriod" startAt="3"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Impulsionador da Inovação: O projeto do Patinho Feio abriu portas para novas iniciativas de pesquisa e desenvolvimento na área de computação, impulsionando a inovação tecnológica no Brasil.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864037" y="2846070"/>
            <a:ext cx="5486400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Conclusão</a:t>
            </a:r>
            <a:endParaRPr lang="en-US" sz="4320" dirty="0"/>
          </a:p>
        </p:txBody>
      </p:sp>
      <p:sp>
        <p:nvSpPr>
          <p:cNvPr id="7" name="Text 3"/>
          <p:cNvSpPr/>
          <p:nvPr/>
        </p:nvSpPr>
        <p:spPr>
          <a:xfrm>
            <a:off x="864037" y="3902154"/>
            <a:ext cx="12902327" cy="14812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88"/>
              </a:lnSpc>
              <a:buNone/>
            </a:pPr>
            <a:r>
              <a:rPr lang="en-US" sz="243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Patinho Feio representa um marco importante na história da computação brasileira. Seu legado impulsionou o desenvolvimento tecnológico do país e fortaleceu a capacidade de inovação nacional.</a:t>
            </a:r>
            <a:endParaRPr lang="en-US" sz="243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60308"/>
            <a:ext cx="5486400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Referências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864037" y="3516392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SANTOS, Vanderlei Soares. </a:t>
            </a:r>
            <a:r>
              <a:rPr lang="en-US" sz="1944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 Projeto do Patinho Feio e a História da Computação no Brasil</a:t>
            </a: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Revista de História, 2019.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4189095"/>
            <a:ext cx="129023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ASMETRO. </a:t>
            </a:r>
            <a:r>
              <a:rPr lang="en-US" sz="1944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https://asmetro.org.br/portalsn/2022/09/23/patinho-feio-como-funcionava-o-primeiro-computador-brasileiro-criado-ha-50-anos/</a:t>
            </a: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Patinho Feio: como funcionava o primeiro computador brasileiro, criado há 50 anos. Portal SN, 2022.
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400</Words>
  <Application>Microsoft Office PowerPoint</Application>
  <PresentationFormat>Personalizar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Barlow</vt:lpstr>
      <vt:lpstr>Spline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alunos</cp:lastModifiedBy>
  <cp:revision>2</cp:revision>
  <dcterms:created xsi:type="dcterms:W3CDTF">2024-08-25T19:35:06Z</dcterms:created>
  <dcterms:modified xsi:type="dcterms:W3CDTF">2024-09-03T22:17:16Z</dcterms:modified>
</cp:coreProperties>
</file>